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EB99F-90EE-4BCD-9EA4-929B54DF8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1D997B-6FEE-40B5-BD42-841F8B673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E8C00D-F16F-4CBB-962D-52B1973D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3BF93E-0856-4B8A-BCD8-FB7FC5BA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A6BB02-3C4F-4B4B-AD78-CFFE71FC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41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CFD09-07E9-402E-900D-4F30F177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3D68E0-3110-4FFF-891C-3F7C8B1FA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533D04-254C-4768-BCEA-2C54A277F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D097B4-6C43-4E5F-A69B-8740834F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0455A3-60D5-4C68-90F3-FE12E0D1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697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90FDFA-2301-4A13-B6E1-224A45B77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E700AA-7BAC-41BE-B2DB-0EFF311EB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DE54E8-391F-4759-8BA2-865D500D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75BE13-8D4F-47AC-AD94-953C93DE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0085F2-ECC3-4434-A722-89ACC94B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28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3A5FA-3850-44E9-9DDB-F8D15402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F0BDB-E6FA-4CD4-AB62-BB9925A1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2FE9D5-D963-4B80-BAE5-86E2A30B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49FE20-83B1-41E4-8C93-8E34455B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B8ECB1-D613-41A0-BBD3-C9078AC6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16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FB1AA-540A-46CA-B0CE-3ABAB6D65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89217A-684A-40F6-91E6-6A2CEB385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A50EBF-39CB-40D1-9EC1-3870E486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21EFA7-EAA9-46D9-A260-E50A3B09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609BF2-0AD1-4441-97E7-62B69BEB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979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EE7D3-0A33-4237-8E43-30060E71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2065E2-9F9A-4E1B-A8C8-4B751420C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F44C4E-1108-4AC8-A573-141F33ACE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AD8A13-9CC1-4B4B-BBFF-08AB37BD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66A09F-26AC-456E-B718-1C4FE444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A5D6C1-7D32-4E5D-9554-E94F3C6B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59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52C09-AAC1-4FDA-A57F-ED4BD5DB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86279A-046F-4A61-BAF6-DC86840FF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707170-51D7-4360-9C5D-93F2A15C5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CC779B-6F5B-4791-B18E-E70F357E75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6FDF720-2785-4F49-84B9-8271EC06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D69E74-1B95-44FD-BF68-A3466A26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25372F4-293A-4A90-AAD7-A893665A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BEC70AF-B017-4325-BD34-76F2B33A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061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3BA8D-FC6C-4431-991E-52DA609E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7698F6-EC28-48E9-B1F9-58F426F4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BD6159-D57A-40A5-84A7-664A2B3DF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3AB76C-EE9E-49E8-B601-2A28E8D5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0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1F137F-1635-43E8-978C-90C2E9B1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750B231-F9B1-435A-9FC8-429AC232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17CA01-7D81-4E4D-A596-7B5FCEA3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47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E7953-DEBB-444B-8F51-C8950DBCB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2F2EF7-A3A1-45F7-A487-304F4C197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699229-3054-479F-9D0B-37AA13952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477B55-7787-42B9-95FA-29BFB383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2B5261-C8D0-48A0-9A0B-D493B025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8803F9-A0E9-4F03-AFF0-DC865ABC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65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176AF-846E-45F6-9B3A-35A860966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A7D9DDE-7BAF-4F18-8064-6EA069EAB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805FC4-E597-4078-8D6A-315AEE724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06CA6F-8B4D-4162-8EEE-F4EF1B806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BD567B-8853-425E-A486-F03AA7C6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3612CC-10A1-4A51-BCB6-14B3E061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508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7C460F-7DEE-402C-AD98-C258726D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0A01F6-181D-452A-8376-CFA5D80BD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5D226D-3ADA-4702-B71D-769E42F06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21D46-11C4-4386-A121-9CA520A070B9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E70E52-3610-4A16-B2BB-F4275CAA9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988749-A544-4B6C-BDFF-6053F6E29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93821-94F4-49AA-90D3-CEB60AE46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64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F7082-2EBF-44A4-A4F5-719050DA3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C9F03C-2DBF-49DF-92E0-F592A7751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E0B398-7893-4D16-88F3-F9B51762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" y="4387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4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BB064-43C8-4991-8289-F02B551F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2342E7-BD2C-4F13-ACD1-0FD61439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29FE96-49FC-4334-A03C-B90F12950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0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A23ED-4ACE-4F22-A1A0-128C69B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563480-0B85-4269-AB62-D0B99EAB5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CD57E3-FB55-4130-BAB9-786D2734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0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5AE37-F4B5-42D9-9C36-427C301E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2D7280-2D1C-4320-9797-11C7AFF5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074998-D7AE-46A8-ABFA-44A0236FB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19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85F5C-BF50-448A-8BD1-81C224AE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5CA303-51E4-441A-AF87-DBA7180A8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9F7513-FD59-46C2-92CB-4FCF28CD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93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BF10E-27FC-4E87-B57F-9A943C6AA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70CAAF-8894-472A-8630-246C7471D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579EBE-6ED3-4646-B6A7-B4AF4218D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6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230B4-26A4-48C4-83B8-34EB9A1D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9F031-C6D7-4A59-A4AA-2E98926B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DADA1D-FFF7-496A-AD20-CA74ED1E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34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4D396-A9A3-4647-82B4-27FE9D25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AE5BA1-ADC8-4361-8742-F1EF16F1B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30472C-7FFE-4B4C-BBB5-93FDC7F1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01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26BF4-7237-4285-A079-6E9D59CA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4FF857-3324-4067-B68B-3B55446C4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057EB0-06D2-4F0A-B715-2CF66AD8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4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71B15-A7E2-4C75-91C7-0F436AA6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F8BDD9-A6EB-460A-9523-73F5CBD7B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E7DC3C-C9D9-4305-BF03-3A17EEE1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1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9E1DA-3091-4DEE-8BE0-DB27CB11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E8F869-7A08-4815-A838-3FAD84832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69E811-8FF5-499D-924C-2C310F1D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9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49CE7-38B2-4FC4-90C7-F0644AC3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4FC18D-01A5-47B3-8AD2-9A046A248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6F4DCD-0232-4336-A2F0-75F31453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22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D8CE2-F684-4FB4-A400-2BB87269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3482F-DD8D-457D-BC4C-FD17E4E3F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C77C1C-0AD6-45C4-8806-3EB8464C0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6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5F4C-ECA6-4D8B-8CC6-0008128A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251EF3-09E7-4C3E-BFF7-13667841F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4663BA-F752-4D74-879F-3AE87235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03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E1902-569C-4F3C-81FD-4E8421E3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88A72B-12AE-4ABB-8B79-9CDC64A29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79A23C-AC07-4743-84BD-5AD90772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3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0DE1D-8D18-4A01-8AB7-CEDE476F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8E1F92-C82F-4611-B54E-05EE3AA63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1697EE-FED1-4767-B32B-6ECEA82A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96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CC7D5-3475-47B9-A44C-858FA0E2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BCFC46-FFC0-4F68-BC49-A0659359C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0EC984-C59F-49EA-AC9D-ED6E3A46B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43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AB6F9-3E4A-40ED-BEF6-1E14928D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4DEF09-097A-4BEC-961B-D60B96922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82B02C-BB1E-4FA1-B0BF-6DD8B0DF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28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A732B-FAFF-4738-8F36-C489CDB7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BF5FB0-DD18-489B-A272-9E375E32B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59671B-9C97-4E1D-8928-6D054DFC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94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A9B2B-BF00-4B82-83CC-3E1CF8E6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B301B2-0F46-4BF1-8227-A4DA12E74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B6CAFD-3EED-4192-B6CC-A3894F66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40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023BC-F637-4D56-AF9B-835F93AF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BE45ED-E67D-4023-A156-EF97B360E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1459A1-C2C2-4B5F-8DBC-D7925ACB2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32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FC875-9C69-471F-992C-2DB7F8F6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7F9F8B-CB91-4636-8D79-F3423CE25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7DB626-EA31-4F9B-979E-41653F81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31ACE-E28F-4EB4-8404-C9F297DA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02D9C5-C631-4E61-A03E-83D8CAA43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ABE782-8CF6-4188-8A6E-D639196C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45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505A3-A073-47FA-B8AF-CCF77F65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321DAF-F49E-4B79-8775-00B0C8C58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C55F9A-1DC9-48AB-A441-975C13F3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8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6DD1D-F20D-4C11-85DF-29829AA2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E00B8-6EC4-43A5-B679-F4ED7855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CCAD33-3E42-4AC4-ADAE-ABD6F15C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F3DB8-577F-43AF-AA7A-646F7F44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732E74-FB75-432E-B421-8984EEA0F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461EE4-96CD-4162-BE8D-669788A1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5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7C383-767C-4137-965D-4159FAE2C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1ED03D-05DF-4D73-97B7-4AA8A7E36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8B390F-BF21-47C9-89C8-63CB2C68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0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327E-1B86-435B-8DCA-021BA761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E51666-24A8-4D8A-BA87-488229D82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59E27D-9047-42A3-B52A-7045EBDE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74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1B9F9-3EE2-4DC7-AF91-5F752BB3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D7C517-2335-4362-95DD-A37ABBE3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A56EE5-C4CB-4B44-A036-7D9D434E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37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13AD9-067E-47D6-9E40-AAD40E61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000DBD-1EAE-4E51-A08C-C1E5C289A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FD066A-481F-43AA-B56F-B5C1C48F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194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Panorámica</PresentationFormat>
  <Paragraphs>0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</dc:creator>
  <cp:lastModifiedBy>ADMIN</cp:lastModifiedBy>
  <cp:revision>2</cp:revision>
  <dcterms:created xsi:type="dcterms:W3CDTF">2020-05-19T09:05:21Z</dcterms:created>
  <dcterms:modified xsi:type="dcterms:W3CDTF">2020-05-19T09:18:40Z</dcterms:modified>
</cp:coreProperties>
</file>